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83881E3-1A41-4921-BDBF-86A98E721E7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Idag tenkte eg ta derre gjennom ein reise, som eg var med på starten av og </a:t>
            </a:r>
            <a:r>
              <a:rPr b="0" lang="en-US" sz="2000" spc="-1" strike="noStrike">
                <a:latin typeface="Arial"/>
              </a:rPr>
              <a:t>fremdeles er med på.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Dei som ikkje veit hvem eg er, så kan eg presentere meg litt.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Navn: Joakim Taule Kartveit.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Jobbet på og av I NAV siden 2016.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Jobber “Remote” fra Kristiansand.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Gift, og venter og venter første barn I Januar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Har jobbet veldig variert med ulike apper I NAV eks,  bussen(esb), </a:t>
            </a:r>
            <a:r>
              <a:rPr b="0" lang="en-US" sz="2000" spc="-1" strike="noStrike">
                <a:latin typeface="Arial"/>
              </a:rPr>
              <a:t>eMottak,EIA,Pesys osv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Nå jobber er I Team sykmelding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Ein sammenfatting av små mikrotjenester som mottar sykmeldinger, sjekker innholdet, og videresender denne til andre NAV-systemer.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6B61A5-15A5-40E6-A9EB-7292E1E1CD64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Sykmelder: Kan være ein lege, tannlege, fysioterapaut. Det må vere ein person som har fått autorisasjon til å sykmelde.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EPJ: Elektronisk pasientjournal system, systemet legen bruker for å sende inn sykmeldinger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Elektronisk mottak: Emottak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MQ: ibm kø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EIA: The monolitt, med flere utfordringer, som vi kommer til å gå nærmere innpå senere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Arena: er intressert i enkelt felter i sykmeldingen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Infotrygd, vil ha sykmeldingen: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Joark: Vi må journalføre sykmeldingen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TSS: Vi sjekker om ein sykmelder hadde autorisasjon til å sykmelde.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Emottak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Syfoserice, ditt sykefravær, sending av sykmelding til arbeidsgiver via altinn.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Emottak tokt -&gt; Benyttes for å kontrollere innkommende svar fra samhandler mot tidligere utsendte forespørsler og for å sende ut utgående OP til fastlege. Er en del av ekstern samhandlingsplattform.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608737-044F-41EA-9BD1-1C1281099C6F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Eia er da ein monolitt applikasjon.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0C567E-3CB4-41BF-9F1E-7C4BB252DE16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Alt dette resulterte i at vi måtte tenke på hvordan vi skulle forvalte og drifte og drive denne applikasjonen framover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Vi må tenkte nytt!!!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Så da var det å starte å tenkte på, hva med eit “nytt” sykmeldings mottak, code code code!!!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984514-BEEC-4751-837C-AB07759F7182}" type="slidenum">
              <a:rPr b="0" lang="en-US" sz="1200" spc="-1" strike="noStrike">
                <a:latin typeface="Times New Roman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 begynnelsen var det bare 2 utviklrere i denne lille verdenen meg og kevin sillerud!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Også kjent som team roten, pga vi ble mellom team barken, og team veden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1E8EC0-14B1-4645-A4D0-C5DBB1417BB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Så resultatet av ca 1.5-2 års arbeid som startet med 2 utviklere ende opp i denne løsningen, vakkert!!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Vi ble tilslutt ein team, som heter team sykmelding, faktisk med hele 5 utviklere, woop woop.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B9A081-D31E-42C9-A18C-00F1ECD590C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234045-C0DB-415C-9E75-2224501A22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78FDB5-92E9-4266-BA44-3145B55368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ABA4AF-02A4-479D-B65C-BFB88B46D1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0BAEBB-EA51-42DF-B84F-21388E29A52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B1210E-C553-4BC4-99D4-BA79421B3B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D6E833-E8CB-4F50-9241-B6EBBBA7BF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9E4CF8-26C2-43DF-A122-DC32297FA1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AB7EC8-06BF-420C-9D56-7D65470CCC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44A710-E249-4F6B-9D5A-7A0FAE85ED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574497-AA60-4C2A-ACF7-F7D529A34A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700254-94E6-4B7E-91B7-ED05227515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F3F0C8-AF39-4442-B227-2B547D75B3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F63B61-B838-4ED0-BC83-F2E90A6558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B97A88-86B7-48F2-88CD-85E1895D58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F17724-6BE2-48AA-875A-A1C9AA5C31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0AF82D-909F-479D-921C-9944E0F713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E66FE3-86B2-4CFD-BB9A-4BD55AE9A0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883689-CE6D-407E-B1E9-016CAEEF9B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7AE4D3-266F-4AC6-A8E2-5425042FD0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801C20-B23C-4CE5-AA00-8DBB0E473F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1C10E7-0998-4336-BE39-8E4EEBBA27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7C92A-09D4-449F-81E6-E644D93E08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A401D-98A2-45FA-A5C8-971A925A83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CF06D4-2979-4660-A5D7-8E38B60ADF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3EE94C-AED0-4365-BB52-263CAFA337E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0F236A-C718-4BF4-88BA-9B21F16E595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840" cy="238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En utviklerreise i team sykmelding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Joakim Taule Kartveit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Skyggeprod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Unngå å påvirke dagens løsning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Kontrollert flytting av trafikk over til nytt sykmeldingsmottak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Rask tilbakerulling ved feil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2" name="Picture 4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500760" y="3676680"/>
            <a:ext cx="10850760" cy="9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766800" y="603000"/>
            <a:ext cx="8522640" cy="187416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5" descr="A picture containing text, light&#10;&#10;Description automatically generated"/>
          <p:cNvPicPr/>
          <p:nvPr/>
        </p:nvPicPr>
        <p:blipFill>
          <a:blip r:embed="rId2"/>
          <a:stretch/>
        </p:blipFill>
        <p:spPr>
          <a:xfrm>
            <a:off x="4016880" y="3036960"/>
            <a:ext cx="2675880" cy="26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Hva var forutsettnigene får at dette skulle gå?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God økonomisk støtte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Ein dyktig arkitekt,og støttespiller som ser behvovet: Camilla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Utviklere fikk ro og fred, til å lage løsningen, ingen/få krav til løsning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Gammel løsning ble satt til, kun bug fiks og ingen ny utvikling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Gode teknologi valg, med utprøving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Veldig god støtte når ting gikk galt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Forståelse/mulighet til å teste verdikjeden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" descr=""/>
          <p:cNvPicPr/>
          <p:nvPr/>
        </p:nvPicPr>
        <p:blipFill>
          <a:blip r:embed="rId1"/>
          <a:stretch/>
        </p:blipFill>
        <p:spPr>
          <a:xfrm>
            <a:off x="799560" y="471600"/>
            <a:ext cx="8522640" cy="56952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10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4724280" y="2834640"/>
            <a:ext cx="7421760" cy="3233160"/>
          </a:xfrm>
          <a:prstGeom prst="rect">
            <a:avLst/>
          </a:prstGeom>
          <a:ln w="0">
            <a:noFill/>
          </a:ln>
        </p:spPr>
      </p:pic>
      <p:sp>
        <p:nvSpPr>
          <p:cNvPr id="92" name="TextBox 10"/>
          <p:cNvSpPr/>
          <p:nvPr/>
        </p:nvSpPr>
        <p:spPr>
          <a:xfrm>
            <a:off x="794520" y="1425960"/>
            <a:ext cx="4053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3 800 000 digitale sykmeldinger i året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Box 11"/>
          <p:cNvSpPr/>
          <p:nvPr/>
        </p:nvSpPr>
        <p:spPr>
          <a:xfrm>
            <a:off x="794520" y="2100960"/>
            <a:ext cx="4053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400 000 sykmeldinger på papir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Sykmeldingsmottak, januar 2019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979560" y="1529640"/>
            <a:ext cx="9196200" cy="52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Timeline&#10;&#10;Description automatically generated"/>
          <p:cNvPicPr/>
          <p:nvPr/>
        </p:nvPicPr>
        <p:blipFill>
          <a:blip r:embed="rId1"/>
          <a:stretch/>
        </p:blipFill>
        <p:spPr>
          <a:xfrm>
            <a:off x="876600" y="83880"/>
            <a:ext cx="8782200" cy="659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05680" y="27792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Nytt sykmeldingsmottak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1820160" y="1455480"/>
            <a:ext cx="7123680" cy="475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I begynnelsen var det bare 2 utviklere, og ein drøm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Picture 4" descr="A picture containing indoor, microscope&#10;&#10;Description automatically generated"/>
          <p:cNvPicPr/>
          <p:nvPr/>
        </p:nvPicPr>
        <p:blipFill>
          <a:blip r:embed="rId1"/>
          <a:stretch/>
        </p:blipFill>
        <p:spPr>
          <a:xfrm>
            <a:off x="2993400" y="1632600"/>
            <a:ext cx="7508880" cy="50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     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Til                            Fra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2" name="Picture 4" descr="Icon&#10;&#10;Description automatically generated"/>
          <p:cNvPicPr/>
          <p:nvPr/>
        </p:nvPicPr>
        <p:blipFill>
          <a:blip r:embed="rId1"/>
          <a:stretch/>
        </p:blipFill>
        <p:spPr>
          <a:xfrm>
            <a:off x="1523880" y="1573920"/>
            <a:ext cx="1521720" cy="15217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5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6977880" y="1687320"/>
            <a:ext cx="1521720" cy="15217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57200" y="3262320"/>
            <a:ext cx="5027040" cy="347688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" descr="Text&#10;&#10;Description automatically generated"/>
          <p:cNvPicPr/>
          <p:nvPr/>
        </p:nvPicPr>
        <p:blipFill>
          <a:blip r:embed="rId4"/>
          <a:stretch/>
        </p:blipFill>
        <p:spPr>
          <a:xfrm>
            <a:off x="6575040" y="3434400"/>
            <a:ext cx="4526280" cy="30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Teknisk visjon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Endringsdyktig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Robust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Mest mulig asynkront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Fremoverlent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teknologistack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5742720" y="1506960"/>
            <a:ext cx="6344280" cy="424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Application>LibreOffice/7.3.6.2$Linux_X86_64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2022-09-13T05:52:17Z</dcterms:created>
  <dc:creator/>
  <dc:description/>
  <dc:language>en-US</dc:language>
  <cp:lastModifiedBy/>
  <dcterms:modified xsi:type="dcterms:W3CDTF">2022-09-28T10:15:15Z</dcterms:modified>
  <cp:revision>109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491420-1ae2-4120-89e6-e6f668f067e2_ActionId">
    <vt:lpwstr>cb03aad8-4cf7-4e83-a5ef-df418cfdc509</vt:lpwstr>
  </property>
  <property fmtid="{D5CDD505-2E9C-101B-9397-08002B2CF9AE}" pid="3" name="MSIP_Label_d3491420-1ae2-4120-89e6-e6f668f067e2_ContentBits">
    <vt:lpwstr>0</vt:lpwstr>
  </property>
  <property fmtid="{D5CDD505-2E9C-101B-9397-08002B2CF9AE}" pid="4" name="MSIP_Label_d3491420-1ae2-4120-89e6-e6f668f067e2_Enabled">
    <vt:lpwstr>true</vt:lpwstr>
  </property>
  <property fmtid="{D5CDD505-2E9C-101B-9397-08002B2CF9AE}" pid="5" name="MSIP_Label_d3491420-1ae2-4120-89e6-e6f668f067e2_Method">
    <vt:lpwstr>Standard</vt:lpwstr>
  </property>
  <property fmtid="{D5CDD505-2E9C-101B-9397-08002B2CF9AE}" pid="6" name="MSIP_Label_d3491420-1ae2-4120-89e6-e6f668f067e2_Name">
    <vt:lpwstr>d3491420-1ae2-4120-89e6-e6f668f067e2</vt:lpwstr>
  </property>
  <property fmtid="{D5CDD505-2E9C-101B-9397-08002B2CF9AE}" pid="7" name="MSIP_Label_d3491420-1ae2-4120-89e6-e6f668f067e2_SetDate">
    <vt:lpwstr>2022-09-13T05:52:31Z</vt:lpwstr>
  </property>
  <property fmtid="{D5CDD505-2E9C-101B-9397-08002B2CF9AE}" pid="8" name="MSIP_Label_d3491420-1ae2-4120-89e6-e6f668f067e2_SiteId">
    <vt:lpwstr>62366534-1ec3-4962-8869-9b5535279d0b</vt:lpwstr>
  </property>
  <property fmtid="{D5CDD505-2E9C-101B-9397-08002B2CF9AE}" pid="9" name="Notes">
    <vt:i4>7</vt:i4>
  </property>
  <property fmtid="{D5CDD505-2E9C-101B-9397-08002B2CF9AE}" pid="10" name="PresentationFormat">
    <vt:lpwstr>Widescreen</vt:lpwstr>
  </property>
  <property fmtid="{D5CDD505-2E9C-101B-9397-08002B2CF9AE}" pid="11" name="Slides">
    <vt:i4>13</vt:i4>
  </property>
</Properties>
</file>